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3" r:id="rId4"/>
    <p:sldId id="262" r:id="rId5"/>
    <p:sldId id="266" r:id="rId6"/>
    <p:sldId id="257" r:id="rId7"/>
    <p:sldId id="267" r:id="rId8"/>
    <p:sldId id="258" r:id="rId9"/>
    <p:sldId id="268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DA0ED8B-E901-4DBF-B75D-5276CCDBAE2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319392-0020-47B0-9BCF-5D89F4C10F7E}" type="datetimeFigureOut">
              <a:rPr lang="en-GB" smtClean="0"/>
              <a:t>25/03/2013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 smtClean="0"/>
              <a:t>A new vision for the education of children and young people in custody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800" dirty="0" smtClean="0">
                <a:solidFill>
                  <a:schemeClr val="tx1"/>
                </a:solidFill>
              </a:rPr>
              <a:t>Tracy Irwin and John McCord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8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new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Learning wings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Offender campuses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Communities of practice</a:t>
            </a:r>
          </a:p>
          <a:p>
            <a:pPr>
              <a:lnSpc>
                <a:spcPct val="150000"/>
              </a:lnSpc>
            </a:pPr>
            <a:r>
              <a:rPr lang="en-GB" sz="2400" dirty="0" err="1" smtClean="0"/>
              <a:t>Elearning</a:t>
            </a:r>
            <a:r>
              <a:rPr lang="en-GB" sz="2400" dirty="0" smtClean="0"/>
              <a:t> community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Culture of learning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External links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Rehabilitation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147" name="Picture 3" descr="C:\Users\Tracy\AppData\Local\Microsoft\Windows\Temporary Internet Files\Content.IE5\K2FEGGLP\MP90039987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388" y="2643188"/>
            <a:ext cx="2081212" cy="31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42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– 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 descr="C:\Users\Tracy\AppData\Local\Microsoft\Windows\Temporary Internet Files\Content.IE5\GNTY5OYX\MC90044142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22098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974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we?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John McCord</a:t>
            </a:r>
          </a:p>
          <a:p>
            <a:pPr lvl="1"/>
            <a:r>
              <a:rPr lang="en-GB" sz="2400" dirty="0" smtClean="0"/>
              <a:t>Legal background</a:t>
            </a:r>
          </a:p>
          <a:p>
            <a:pPr lvl="1"/>
            <a:r>
              <a:rPr lang="en-GB" sz="2400" dirty="0" smtClean="0"/>
              <a:t>Young people’s rights</a:t>
            </a:r>
          </a:p>
          <a:p>
            <a:pPr lvl="1"/>
            <a:r>
              <a:rPr lang="en-GB" sz="2400" dirty="0" smtClean="0"/>
              <a:t>School of the Built Environment</a:t>
            </a:r>
          </a:p>
          <a:p>
            <a:pPr lvl="1"/>
            <a:endParaRPr lang="en-GB" sz="2400" dirty="0" smtClean="0"/>
          </a:p>
          <a:p>
            <a:r>
              <a:rPr lang="en-GB" sz="2400" dirty="0" smtClean="0"/>
              <a:t>Tracy Irwin</a:t>
            </a:r>
          </a:p>
          <a:p>
            <a:pPr lvl="1"/>
            <a:r>
              <a:rPr lang="en-GB" sz="2400" dirty="0" smtClean="0"/>
              <a:t>Essential Skills background</a:t>
            </a:r>
          </a:p>
          <a:p>
            <a:pPr lvl="1"/>
            <a:r>
              <a:rPr lang="en-GB" sz="2400" dirty="0" smtClean="0"/>
              <a:t>Prison education</a:t>
            </a:r>
          </a:p>
          <a:p>
            <a:pPr lvl="1"/>
            <a:r>
              <a:rPr lang="en-GB" sz="2400" dirty="0" smtClean="0"/>
              <a:t>School of Education</a:t>
            </a:r>
          </a:p>
          <a:p>
            <a:pPr marL="41148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84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20688"/>
            <a:ext cx="4256112" cy="23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12" y="3356992"/>
            <a:ext cx="5864418" cy="3273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27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Prison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376686"/>
            <a:ext cx="4511287" cy="43924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sz="2600" dirty="0" smtClean="0"/>
              <a:t>Architecturally hostile</a:t>
            </a:r>
          </a:p>
          <a:p>
            <a:pPr>
              <a:lnSpc>
                <a:spcPct val="150000"/>
              </a:lnSpc>
            </a:pPr>
            <a:r>
              <a:rPr lang="en-GB" sz="2600" dirty="0" smtClean="0"/>
              <a:t>Barbed wire</a:t>
            </a:r>
          </a:p>
          <a:p>
            <a:pPr>
              <a:lnSpc>
                <a:spcPct val="150000"/>
              </a:lnSpc>
            </a:pPr>
            <a:r>
              <a:rPr lang="en-GB" sz="2600" dirty="0" smtClean="0"/>
              <a:t>Bullying </a:t>
            </a:r>
          </a:p>
          <a:p>
            <a:pPr>
              <a:lnSpc>
                <a:spcPct val="150000"/>
              </a:lnSpc>
            </a:pPr>
            <a:r>
              <a:rPr lang="en-GB" sz="2600" dirty="0" smtClean="0"/>
              <a:t>Drugs</a:t>
            </a:r>
          </a:p>
          <a:p>
            <a:pPr>
              <a:lnSpc>
                <a:spcPct val="150000"/>
              </a:lnSpc>
            </a:pPr>
            <a:r>
              <a:rPr lang="en-GB" sz="2600" dirty="0" smtClean="0"/>
              <a:t>Self harm</a:t>
            </a:r>
          </a:p>
          <a:p>
            <a:pPr>
              <a:lnSpc>
                <a:spcPct val="150000"/>
              </a:lnSpc>
            </a:pPr>
            <a:r>
              <a:rPr lang="en-GB" sz="2600" dirty="0" smtClean="0"/>
              <a:t>Violence</a:t>
            </a:r>
          </a:p>
          <a:p>
            <a:pPr>
              <a:lnSpc>
                <a:spcPct val="150000"/>
              </a:lnSpc>
            </a:pPr>
            <a:endParaRPr lang="en-GB" sz="2600" dirty="0" smtClean="0"/>
          </a:p>
          <a:p>
            <a:pPr>
              <a:lnSpc>
                <a:spcPct val="150000"/>
              </a:lnSpc>
            </a:pPr>
            <a:r>
              <a:rPr lang="en-GB" sz="2600" dirty="0" smtClean="0"/>
              <a:t>NOT CONDUSIVE TO LEARNING </a:t>
            </a:r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2052" name="Picture 4" descr="C:\Users\Tracy\AppData\Local\Microsoft\Windows\Temporary Internet Files\Content.IE5\GNTY5OYX\MP90020220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1792267" cy="248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74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899592" y="1733240"/>
            <a:ext cx="2520280" cy="22393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Human dustbins (Parker, 1997, p.16)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4860032" y="1916832"/>
            <a:ext cx="2736304" cy="1872208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Most people simply do not want to know, or be ‘bothered’ about prisoners and prisons (</a:t>
            </a:r>
            <a:r>
              <a:rPr lang="en-GB" sz="2000" dirty="0" err="1" smtClean="0">
                <a:solidFill>
                  <a:schemeClr val="tx1"/>
                </a:solidFill>
              </a:rPr>
              <a:t>Reuss</a:t>
            </a:r>
            <a:r>
              <a:rPr lang="en-GB" sz="2000" dirty="0" smtClean="0">
                <a:solidFill>
                  <a:schemeClr val="tx1"/>
                </a:solidFill>
              </a:rPr>
              <a:t>, 2003, p.430)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763688" y="4653136"/>
            <a:ext cx="5472608" cy="1296144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 site of humiliation and failure that merely replicates previous experience of school (</a:t>
            </a:r>
            <a:r>
              <a:rPr lang="en-GB" sz="2400" dirty="0" err="1" smtClean="0">
                <a:solidFill>
                  <a:schemeClr val="tx1"/>
                </a:solidFill>
              </a:rPr>
              <a:t>Bayliss</a:t>
            </a:r>
            <a:r>
              <a:rPr lang="en-GB" sz="2400" dirty="0" smtClean="0">
                <a:solidFill>
                  <a:schemeClr val="tx1"/>
                </a:solidFill>
              </a:rPr>
              <a:t>, 2003, p.160)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3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Profile – young people in custody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L</a:t>
            </a:r>
            <a:r>
              <a:rPr lang="en-GB" sz="2400" dirty="0" smtClean="0"/>
              <a:t>iteracy and numeracy deficits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High levels of dyslexia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Mental health difficulties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Disrupted family lives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Drug/alcohol addictions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Poor experiences of school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Negative learning identities</a:t>
            </a:r>
          </a:p>
          <a:p>
            <a:endParaRPr lang="en-GB" dirty="0"/>
          </a:p>
        </p:txBody>
      </p:sp>
      <p:pic>
        <p:nvPicPr>
          <p:cNvPr id="1026" name="Picture 2" descr="C:\Users\Tracy\AppData\Local\Microsoft\Windows\Temporary Internet Files\Content.IE5\5QSXO0D3\MC9004346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3848100"/>
            <a:ext cx="1914525" cy="19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77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learners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666779"/>
              </p:ext>
            </p:extLst>
          </p:nvPr>
        </p:nvGraphicFramePr>
        <p:xfrm>
          <a:off x="457200" y="1600200"/>
          <a:ext cx="76200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Prisoner as: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Learner </a:t>
                      </a:r>
                      <a:r>
                        <a:rPr lang="en-GB" dirty="0" smtClean="0"/>
                        <a:t>as: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Drug dealer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Individual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Joy rider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Person with potential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Burglar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Learner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Rioter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Citizen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Negative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Positive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Criminality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Rehabilitation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051720" y="4509120"/>
            <a:ext cx="30243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51720" y="4941168"/>
            <a:ext cx="30243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20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Prison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21247"/>
            <a:ext cx="76200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Replicates school based environment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Learning linked to behaviour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Northern Ireland curriculum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Emphasis on employability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Limited use of technology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No specific training for prison teachers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098" name="Picture 2" descr="C:\Users\Tracy\AppData\Local\Microsoft\Windows\Temporary Internet Files\Content.IE5\5QSXO0D3\MP90040097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76872"/>
            <a:ext cx="2229693" cy="313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76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new vision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Humanistic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Self-directed learning approaches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Experiential approaches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Social learning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Shared learning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Contextualised</a:t>
            </a:r>
            <a:endParaRPr lang="en-GB" sz="2400" dirty="0"/>
          </a:p>
        </p:txBody>
      </p:sp>
      <p:pic>
        <p:nvPicPr>
          <p:cNvPr id="7178" name="Picture 10" descr="C:\Users\Tracy\AppData\Local\Microsoft\Windows\Temporary Internet Files\Content.IE5\3QEIHLQ8\MP90039988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716338"/>
            <a:ext cx="39020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1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139</TotalTime>
  <Words>234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A new vision for the education of children and young people in custody</vt:lpstr>
      <vt:lpstr>Who are we?</vt:lpstr>
      <vt:lpstr>The Prison</vt:lpstr>
      <vt:lpstr>The Prison</vt:lpstr>
      <vt:lpstr>The Prison</vt:lpstr>
      <vt:lpstr>Profile – young people in custody</vt:lpstr>
      <vt:lpstr>The learners</vt:lpstr>
      <vt:lpstr>Prison education</vt:lpstr>
      <vt:lpstr>A new vision </vt:lpstr>
      <vt:lpstr>A new vision</vt:lpstr>
      <vt:lpstr>Thank you – 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vision for the education of children and young people in custody</dc:title>
  <dc:creator>Tracy</dc:creator>
  <cp:lastModifiedBy>caseyf</cp:lastModifiedBy>
  <cp:revision>16</cp:revision>
  <dcterms:created xsi:type="dcterms:W3CDTF">2013-03-04T20:42:50Z</dcterms:created>
  <dcterms:modified xsi:type="dcterms:W3CDTF">2013-03-25T11:42:55Z</dcterms:modified>
</cp:coreProperties>
</file>